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056BD8-AB9C-40D4-86BC-9CBB640E79D9}" type="datetimeFigureOut">
              <a:rPr lang="ru-RU" smtClean="0"/>
              <a:t>03.07.2020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35949E-D749-42CE-8D49-155D79927E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88640"/>
            <a:ext cx="5904656" cy="2520280"/>
          </a:xfrm>
        </p:spPr>
        <p:txBody>
          <a:bodyPr/>
          <a:lstStyle/>
          <a:p>
            <a:pPr algn="ctr"/>
            <a:r>
              <a:rPr lang="uk-UA" sz="1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ерсонський державний університет</a:t>
            </a:r>
            <a:b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  <a:b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  <a:br>
              <a:rPr lang="uk-UA" sz="1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3212976"/>
            <a:ext cx="6048672" cy="3528392"/>
          </a:xfrm>
        </p:spPr>
        <p:txBody>
          <a:bodyPr>
            <a:noAutofit/>
          </a:bodyPr>
          <a:lstStyle/>
          <a:p>
            <a:pPr algn="ctr"/>
            <a:r>
              <a:rPr lang="uk-UA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Позитивна психотерапія</a:t>
            </a:r>
            <a:br>
              <a:rPr lang="uk-UA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вибіркова навчальна дисципліна</a:t>
            </a:r>
            <a:b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  <a:b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перший (бакалаврський) рівень вищої освіти</a:t>
            </a:r>
            <a:b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  <a:b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семестр викладання ІІ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р.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888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69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776864" cy="660688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таке позитивна психотерапія?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920880" cy="5472608"/>
          </a:xfrm>
        </p:spPr>
        <p:txBody>
          <a:bodyPr/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Позитивна терапія являє собою методику короткостроковій терапії, запропоновану у 1968 році Н.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Пезешкіаном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Дана методика спрямована на прийняття рішень позитивного характеру в різних життєвих ситуаціях за допомогою мобілізації внутрішніх резервів особистості.</a:t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627784" cy="278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" y="4365104"/>
            <a:ext cx="3491588" cy="24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98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будемо вивчати?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7920880" cy="5184576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Основні методи позитивної психотерапії.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2. Форми роботи в позитивній психотерапії.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П'ятикрокова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модель консультування в позитивній психотерапії.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3. Біографія Н.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Пезешкіана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та особливості становлення позитивної психотерапії.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4. Основні принципи позитивної психотерапії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5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7992888" cy="73269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Розглянемо модель автора напряму Н. </a:t>
            </a:r>
            <a:r>
              <a:rPr lang="uk-UA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Пезешкіана</a:t>
            </a:r>
            <a:endParaRPr lang="uk-UA" sz="20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813690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589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97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Херсонський державний університет Соціально - психологічний факультет кафедра практичної психології </vt:lpstr>
      <vt:lpstr>Що таке позитивна психотерапія?</vt:lpstr>
      <vt:lpstr>Що будемо вивчати?</vt:lpstr>
      <vt:lpstr>Розглянемо модель автора напряму Н. Пезешкіана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2020-07-03T07:51:17Z</dcterms:created>
  <dcterms:modified xsi:type="dcterms:W3CDTF">2020-07-03T08:10:32Z</dcterms:modified>
</cp:coreProperties>
</file>